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BF418-6895-4ED5-9B13-C785BDA51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609568-8007-4827-A1C6-1301017D8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24B92-42AC-45AB-8137-06AED614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35C34-665A-45BE-A1AF-F67429B3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B18DD-AF8D-404C-B8F3-19CAE71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6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6DDC6-5C22-489F-BD09-97765E1F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EF5657-3DE7-499C-8268-35F2D51A8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25141-3BC2-4986-AD76-1D0E6504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E146D-6094-490D-95B5-9C0AB081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EF7DB-B4EC-4D99-B2A8-D4F3E067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67C74B-5A39-43E5-98A8-3C2E5215D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AC8E8-4B34-4108-B13F-84BA35410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64FA0-DC59-49C0-BCCE-F7324FA8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BF706-B2E4-4FBE-8D11-2F91EFEA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E7311-322D-4CA4-8B7E-8AA0F97B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6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CC0AE-ACB1-47D2-9BA3-D264DF20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C005-5E1C-40A2-82D3-4FF1D5C5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66AD1-2BF5-4676-8813-B8781D96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9A386-72C1-4C0C-9DD5-692B269E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71966-C07B-4C38-B97E-70C5EC6C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DFD97-DAAF-4D9C-A976-7E12976E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11088-BB13-44AA-9124-ADA4949AB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2405B-A7CB-4420-B530-A618E96C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5C408-C6F9-427E-83FF-DF82F7DB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4FBD7-363A-4EF5-874E-DE244F64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1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27EF1-52FE-4BB7-A368-770B31FE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7587D-A865-4AE9-9ED9-B02B6590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18338F-628C-4F14-B7CF-1E571B1FE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5480CE-202B-49D5-96BC-1FE8AE86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F176C2-3AE7-4EC5-9672-F7496200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B0A7C-0818-4B3B-B23F-34923976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3BBDA-A989-49A9-A4EC-E10146E1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D24F77-CD60-497A-8EAC-A9CBBC56A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2BAA5C-7C03-49CD-AE17-886B4BCD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0515DC-FD64-48C3-979B-C2E171BB3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A97C65-9807-4B43-BD27-7A037846F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C511A4-2A86-4EE8-9ED3-42C1B97B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6BE325-D8BD-4B86-9DF9-59759E39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AFABA2-9D87-409C-A951-9BCB7634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2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C1AD2-7F90-4C45-9A3C-05D4039B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D3AFBA-8CA2-4CA9-ADB3-6A9F9618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3E135-4655-4BA2-B068-772D442A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A4AE73-D3B5-4F7C-9243-0188B07C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8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FAD284-AA0F-4DF0-AE22-AAA927A9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A72AE1-B0D4-449A-AE66-F8A9180E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A1C23F-EBAB-42CD-B6E5-3E4C0BB2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21435-282B-449F-B60B-A2E51427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B9A1B-8EA2-47E8-8434-DF4092B9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D49B63-0BCC-4706-A604-641C6F726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3249B-6BB0-4AC8-BC14-4559D10C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198DF6-3A78-4862-BF98-9A5DA652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DC1CD6-6D28-4AFB-9E89-CE86E803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6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EFA95-64C8-4544-B768-4CF813E6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950BF6-D9DA-425B-A9FE-74AADC833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C45FF-D7DA-445D-9C90-FC5A20A6F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1FBDFE-B3A0-4C3B-885A-D9CB096E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82824A-AA61-4F9B-82BB-107F9564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C0B7C9-FAE9-4C3A-B078-778BE6B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B5EF-F703-4625-9726-97E6F6FB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8AAF5-64F3-4795-B02B-55914078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0BE6D-631D-4B19-9913-3DC0CA53B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4A30-C3AC-4FD7-BD28-7E71E7501B9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4450C-2C32-4CDE-A01F-5B7A03FD1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49032-4596-402D-B585-6C9EA336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3FC1-DB11-4376-BA19-DD15B6E4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05AAF-B80D-499C-A1A5-7DE4F27A6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Клонировать репозиторий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CE00A3-0CA4-4CB4-BACD-8324BEDF7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2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73568-3B0B-42B5-AE51-3623F5E9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Откройте ваш проект в веб браузере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3AD33-00B9-4266-B5C9-5CB2BB54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Например:</a:t>
            </a:r>
          </a:p>
          <a:p>
            <a:pPr marL="0" indent="0">
              <a:buNone/>
            </a:pPr>
            <a:r>
              <a:rPr lang="en-US" dirty="0"/>
              <a:t>https://gitlab.gloria.aaanet.ru/karlo/my-project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24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F432-409B-432B-B51B-9B8B1D91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010C3-5F52-46FA-AA34-AAC7F601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9180D-4381-4E08-85EC-A8B3DCFF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70"/>
            <a:ext cx="12192000" cy="64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74014-7B9E-49F3-8201-9F7ECA84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8E707-C841-4CAE-849D-B8DBE05F9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E4A2DE-486C-4D1E-A254-2E2A7B80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0"/>
            <a:ext cx="1161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3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B69F8-CE7A-469E-8274-99B9BBE6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5226E-329B-4EC5-BA81-050855F19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5A071-7881-45BE-8824-5755360A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0"/>
            <a:ext cx="1169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59C69-7154-484E-ABB1-1AE8B4E3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53373-6706-40FF-A636-18D2DF611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AAB9D5-14A8-4F67-9796-71737A23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11633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34FC7-F8B9-49D4-93AA-A49EC54B4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0"/>
            <a:ext cx="1169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51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Клонировать репозиторий</vt:lpstr>
      <vt:lpstr>Откройте ваш проект в веб браузере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Karlo Ivan (Карло Иван Владимирович)</dc:creator>
  <cp:lastModifiedBy>Karlo Ivan (Карло Иван Владимирович)</cp:lastModifiedBy>
  <cp:revision>3</cp:revision>
  <dcterms:created xsi:type="dcterms:W3CDTF">2024-11-02T20:42:53Z</dcterms:created>
  <dcterms:modified xsi:type="dcterms:W3CDTF">2024-11-02T21:04:54Z</dcterms:modified>
</cp:coreProperties>
</file>